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083" autoAdjust="0"/>
  </p:normalViewPr>
  <p:slideViewPr>
    <p:cSldViewPr>
      <p:cViewPr varScale="1">
        <p:scale>
          <a:sx n="115" d="100"/>
          <a:sy n="115" d="100"/>
        </p:scale>
        <p:origin x="22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45FA-B7DD-4695-AE3F-2A595098D76B}" type="datetimeFigureOut">
              <a:rPr lang="pt-BR" smtClean="0"/>
              <a:t>02/04/2019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89E-4F9B-4EF1-9E6A-63B4095BA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21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45FA-B7DD-4695-AE3F-2A595098D76B}" type="datetimeFigureOut">
              <a:rPr lang="pt-BR" smtClean="0"/>
              <a:t>02/04/2019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89E-4F9B-4EF1-9E6A-63B4095BA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40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45FA-B7DD-4695-AE3F-2A595098D76B}" type="datetimeFigureOut">
              <a:rPr lang="pt-BR" smtClean="0"/>
              <a:t>02/04/2019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89E-4F9B-4EF1-9E6A-63B4095BA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83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45FA-B7DD-4695-AE3F-2A595098D76B}" type="datetimeFigureOut">
              <a:rPr lang="pt-BR" smtClean="0"/>
              <a:t>02/04/2019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89E-4F9B-4EF1-9E6A-63B4095BA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61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45FA-B7DD-4695-AE3F-2A595098D76B}" type="datetimeFigureOut">
              <a:rPr lang="pt-BR" smtClean="0"/>
              <a:t>02/04/2019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89E-4F9B-4EF1-9E6A-63B4095BA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31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45FA-B7DD-4695-AE3F-2A595098D76B}" type="datetimeFigureOut">
              <a:rPr lang="pt-BR" smtClean="0"/>
              <a:t>02/04/2019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89E-4F9B-4EF1-9E6A-63B4095BA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22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45FA-B7DD-4695-AE3F-2A595098D76B}" type="datetimeFigureOut">
              <a:rPr lang="pt-BR" smtClean="0"/>
              <a:t>02/04/2019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89E-4F9B-4EF1-9E6A-63B4095BA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74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45FA-B7DD-4695-AE3F-2A595098D76B}" type="datetimeFigureOut">
              <a:rPr lang="pt-BR" smtClean="0"/>
              <a:t>02/04/2019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89E-4F9B-4EF1-9E6A-63B4095BA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0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45FA-B7DD-4695-AE3F-2A595098D76B}" type="datetimeFigureOut">
              <a:rPr lang="pt-BR" smtClean="0"/>
              <a:t>02/04/2019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89E-4F9B-4EF1-9E6A-63B4095BA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90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45FA-B7DD-4695-AE3F-2A595098D76B}" type="datetimeFigureOut">
              <a:rPr lang="pt-BR" smtClean="0"/>
              <a:t>02/04/2019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89E-4F9B-4EF1-9E6A-63B4095BA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98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45FA-B7DD-4695-AE3F-2A595098D76B}" type="datetimeFigureOut">
              <a:rPr lang="pt-BR" smtClean="0"/>
              <a:t>02/04/2019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089E-4F9B-4EF1-9E6A-63B4095BA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44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45FA-B7DD-4695-AE3F-2A595098D76B}" type="datetimeFigureOut">
              <a:rPr lang="pt-BR" smtClean="0"/>
              <a:t>02/04/2019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D089E-4F9B-4EF1-9E6A-63B4095BA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93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694" y="332656"/>
            <a:ext cx="4637624" cy="4085748"/>
          </a:xfrm>
        </p:spPr>
      </p:pic>
      <p:sp>
        <p:nvSpPr>
          <p:cNvPr id="5" name="CaixaDeTexto 4"/>
          <p:cNvSpPr txBox="1"/>
          <p:nvPr/>
        </p:nvSpPr>
        <p:spPr>
          <a:xfrm>
            <a:off x="3631633" y="2269042"/>
            <a:ext cx="61747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dirty="0" smtClean="0"/>
              <a:t>Bahia</a:t>
            </a:r>
            <a:endParaRPr lang="pt-BR" sz="15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26815" y="2564063"/>
            <a:ext cx="1944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UFBA (Universidade Federal Da Bahia)</a:t>
            </a:r>
            <a:endParaRPr lang="pt-BR" sz="75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92768" y="2402480"/>
            <a:ext cx="61908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dirty="0" smtClean="0"/>
              <a:t>Goiás</a:t>
            </a:r>
            <a:endParaRPr lang="pt-BR" sz="15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775" y="2706346"/>
            <a:ext cx="19442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/>
              <a:t>Laboratório de Ensino e Pesquisa em Toxicologia In Vitro- </a:t>
            </a:r>
            <a:r>
              <a:rPr lang="pt-BR" sz="750" i="1" dirty="0" err="1"/>
              <a:t>Tox</a:t>
            </a:r>
            <a:r>
              <a:rPr lang="pt-BR" sz="750" i="1" dirty="0"/>
              <a:t> In.</a:t>
            </a:r>
            <a:r>
              <a:rPr lang="pt-BR" sz="750" dirty="0" smtClean="0"/>
              <a:t> (UFG)</a:t>
            </a:r>
            <a:endParaRPr lang="pt-BR" sz="75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017202" y="1642132"/>
            <a:ext cx="117307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dirty="0" smtClean="0"/>
              <a:t>Pernambuco</a:t>
            </a:r>
            <a:endParaRPr lang="pt-BR" sz="15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762526" y="1996851"/>
            <a:ext cx="482159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Núcleo De Desenvolvimento Farmacêutico E Cosméticos Da Universidade Federal De Pernambuco (NUDFAC/UFPE)</a:t>
            </a:r>
            <a:endParaRPr lang="pt-BR" sz="750" i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8387" y="4097870"/>
            <a:ext cx="2739310" cy="90024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Núcleo de Pesq. Em Análises Clínicas UEM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Instituto Carlos Chagas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err="1" smtClean="0"/>
              <a:t>Cencoderma</a:t>
            </a:r>
            <a:r>
              <a:rPr lang="pt-BR" sz="750" i="1" dirty="0" smtClean="0"/>
              <a:t> Instituição De Pesquisa e Desenvolvimento </a:t>
            </a:r>
          </a:p>
          <a:p>
            <a:r>
              <a:rPr lang="pt-BR" sz="750" i="1" dirty="0" smtClean="0"/>
              <a:t>de Cosméticos /Núcleo De Estudos Biológicos</a:t>
            </a:r>
          </a:p>
          <a:p>
            <a:r>
              <a:rPr lang="pt-BR" sz="750" i="1" dirty="0" smtClean="0"/>
              <a:t>e Métodos Alternativos (</a:t>
            </a:r>
            <a:r>
              <a:rPr lang="pt-BR" sz="750" i="1" dirty="0" err="1" smtClean="0"/>
              <a:t>Nebma</a:t>
            </a:r>
            <a:r>
              <a:rPr lang="pt-BR" sz="750" i="1" dirty="0" smtClean="0"/>
              <a:t>), </a:t>
            </a:r>
            <a:r>
              <a:rPr lang="pt-BR" sz="750" i="1" dirty="0" err="1" smtClean="0"/>
              <a:t>Ltda</a:t>
            </a:r>
            <a:r>
              <a:rPr lang="pt-BR" sz="750" i="1" dirty="0" smtClean="0"/>
              <a:t>( Grupo Boticário )</a:t>
            </a:r>
            <a:r>
              <a:rPr lang="pt-BR" sz="75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Universidade Estadual De Londrina (UEL)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Universidade Federal do Paraná.</a:t>
            </a:r>
            <a:endParaRPr lang="pt-BR" sz="750" i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75760" y="3656542"/>
            <a:ext cx="71840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dirty="0" smtClean="0"/>
              <a:t>Paraná</a:t>
            </a:r>
            <a:endParaRPr lang="pt-BR" sz="15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402743" y="3144249"/>
            <a:ext cx="25671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Universidade Federal De Minas Gerais (UFMG)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dirty="0" smtClean="0"/>
              <a:t>Única Educacional - Faculdade </a:t>
            </a:r>
            <a:r>
              <a:rPr lang="pt-BR" sz="750" dirty="0" err="1" smtClean="0"/>
              <a:t>Inforium</a:t>
            </a:r>
            <a:r>
              <a:rPr lang="pt-BR" sz="750" dirty="0" smtClean="0"/>
              <a:t> De Tecnologia</a:t>
            </a:r>
            <a:endParaRPr lang="pt-BR" sz="75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514908" y="2859213"/>
            <a:ext cx="119859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dirty="0" smtClean="0"/>
              <a:t>Minas Gerais</a:t>
            </a:r>
            <a:endParaRPr lang="pt-BR" sz="15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607656" y="3723634"/>
            <a:ext cx="5666932" cy="126957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Unidade De Pesquisa </a:t>
            </a:r>
            <a:r>
              <a:rPr lang="pt-BR" sz="750" i="1" dirty="0"/>
              <a:t>Clínica</a:t>
            </a:r>
            <a:r>
              <a:rPr lang="pt-BR" sz="750" i="1" dirty="0" smtClean="0"/>
              <a:t> Do Hospital Universitário Antônio Pedro, Universidade Federal Fluminense (UFF)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err="1" smtClean="0"/>
              <a:t>Biomanguinhos</a:t>
            </a:r>
            <a:r>
              <a:rPr lang="pt-BR" sz="750" i="1" dirty="0" smtClean="0"/>
              <a:t>  - Fiocruz</a:t>
            </a:r>
            <a:endParaRPr lang="pt-BR" sz="75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b="1" dirty="0"/>
              <a:t>Instituto Nacional de Controle da Qualidade em Saúde (</a:t>
            </a:r>
            <a:r>
              <a:rPr lang="pt-BR" sz="750" b="1" dirty="0" err="1"/>
              <a:t>INCQs</a:t>
            </a:r>
            <a:r>
              <a:rPr lang="pt-BR" sz="750" b="1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IDOR – pesquisa e ensino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Universidade Federal do Rio de Janeiro (UFRJ)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75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750" b="1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75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750" b="1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75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b="1" dirty="0" smtClean="0"/>
              <a:t>Instituto </a:t>
            </a:r>
            <a:r>
              <a:rPr lang="pt-BR" sz="750" b="1" dirty="0"/>
              <a:t>Nacional de Metrologia, Qualidade  e Tecnologia  (</a:t>
            </a:r>
            <a:r>
              <a:rPr lang="pt-BR" sz="750" b="1" dirty="0" smtClean="0"/>
              <a:t>Inmetro)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err="1" smtClean="0"/>
              <a:t>Episkin</a:t>
            </a:r>
            <a:r>
              <a:rPr lang="pt-BR" sz="750" i="1" dirty="0" smtClean="0"/>
              <a:t> - L´ORÉAL Pesquisa e Inovação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ENSP – FIOCRUZ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/>
              <a:t>Banco de Células do Rio de Janeiro (BCRJ) </a:t>
            </a:r>
            <a:endParaRPr lang="pt-BR" sz="750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800" dirty="0" smtClean="0"/>
          </a:p>
          <a:p>
            <a:endParaRPr lang="pt-BR" sz="8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757697" y="3428464"/>
            <a:ext cx="127804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dirty="0" smtClean="0"/>
              <a:t>Rio de Janeiro</a:t>
            </a:r>
            <a:endParaRPr lang="pt-BR" sz="15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402505" y="4872866"/>
            <a:ext cx="6910618" cy="216982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err="1" smtClean="0"/>
              <a:t>Invitrocell</a:t>
            </a:r>
            <a:r>
              <a:rPr lang="pt-BR" sz="750" i="1" dirty="0" smtClean="0"/>
              <a:t> Avaliação Molecular E Celular </a:t>
            </a:r>
            <a:r>
              <a:rPr lang="pt-BR" sz="750" i="1" dirty="0" err="1" smtClean="0"/>
              <a:t>Ltda</a:t>
            </a:r>
            <a:endParaRPr lang="pt-BR" sz="750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dirty="0" err="1" smtClean="0"/>
              <a:t>AltoxLtda</a:t>
            </a:r>
            <a:endParaRPr lang="pt-BR" sz="7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Instituto Adolfo Lutz/ Núcleo De Cultura De Células Do Centro De Procedimento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err="1" smtClean="0"/>
              <a:t>Pluricell</a:t>
            </a:r>
            <a:r>
              <a:rPr lang="pt-BR" sz="750" i="1" dirty="0" smtClean="0"/>
              <a:t> </a:t>
            </a:r>
            <a:r>
              <a:rPr lang="pt-BR" sz="750" i="1" dirty="0" err="1" smtClean="0"/>
              <a:t>Biotechnologies</a:t>
            </a:r>
            <a:endParaRPr lang="pt-BR" sz="750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Universidade Estadual Paulista "</a:t>
            </a:r>
            <a:r>
              <a:rPr lang="pt-BR" sz="750" i="1" dirty="0" err="1" smtClean="0"/>
              <a:t>Julio</a:t>
            </a:r>
            <a:r>
              <a:rPr lang="pt-BR" sz="750" i="1" dirty="0" smtClean="0"/>
              <a:t> De Mesquita Filho" (Unesp)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Faculdade De Ciências Farmacêuticas </a:t>
            </a:r>
            <a:r>
              <a:rPr lang="pt-BR" sz="750" i="1" dirty="0" err="1" smtClean="0"/>
              <a:t>Usp</a:t>
            </a:r>
            <a:r>
              <a:rPr lang="pt-BR" sz="750" i="1" dirty="0" smtClean="0"/>
              <a:t>/ Ribeirão Preto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Universidade Federal De São Paulo (Unifesp)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err="1" smtClean="0"/>
              <a:t>Bioagri</a:t>
            </a:r>
            <a:r>
              <a:rPr lang="pt-BR" sz="750" i="1" dirty="0" smtClean="0"/>
              <a:t> Laboratórios Ltda.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Laboratórios </a:t>
            </a:r>
            <a:r>
              <a:rPr lang="pt-BR" sz="750" i="1" dirty="0" err="1" smtClean="0"/>
              <a:t>Biosintesis</a:t>
            </a:r>
            <a:r>
              <a:rPr lang="pt-BR" sz="750" i="1" dirty="0" smtClean="0"/>
              <a:t> </a:t>
            </a:r>
            <a:r>
              <a:rPr lang="pt-BR" sz="750" i="1" dirty="0" err="1" smtClean="0"/>
              <a:t>P&amp;d</a:t>
            </a:r>
            <a:r>
              <a:rPr lang="pt-BR" sz="750" i="1" dirty="0" smtClean="0"/>
              <a:t> Do Brasil </a:t>
            </a:r>
            <a:r>
              <a:rPr lang="pt-BR" sz="750" i="1" dirty="0" err="1" smtClean="0"/>
              <a:t>Ltda</a:t>
            </a:r>
            <a:endParaRPr lang="pt-BR" sz="750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Universidade De São Paulo (</a:t>
            </a:r>
            <a:r>
              <a:rPr lang="pt-BR" sz="750" i="1" dirty="0" err="1" smtClean="0"/>
              <a:t>Usp</a:t>
            </a:r>
            <a:r>
              <a:rPr lang="pt-BR" sz="75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Instituto Butantã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7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7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7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7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7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7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7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b="1" dirty="0" smtClean="0"/>
              <a:t>Laboratório Nacional de Biociências (</a:t>
            </a:r>
            <a:r>
              <a:rPr lang="pt-BR" sz="750" b="1" dirty="0" err="1" smtClean="0"/>
              <a:t>LNBio</a:t>
            </a:r>
            <a:r>
              <a:rPr lang="pt-BR" sz="750" b="1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TECAM</a:t>
            </a:r>
            <a:r>
              <a:rPr lang="pt-BR" sz="75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Grupo </a:t>
            </a:r>
            <a:r>
              <a:rPr lang="pt-BR" sz="750" i="1" dirty="0" err="1" smtClean="0"/>
              <a:t>Kosmoscience</a:t>
            </a:r>
            <a:endParaRPr lang="pt-BR" sz="750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Instituto </a:t>
            </a:r>
            <a:r>
              <a:rPr lang="pt-BR" sz="750" i="1" dirty="0"/>
              <a:t>de Química de São Carlos – Universidade de São Paulo – </a:t>
            </a:r>
            <a:r>
              <a:rPr lang="pt-BR" sz="750" i="1" dirty="0" smtClean="0"/>
              <a:t>IQSC/USP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Natura Inovação e Tecnologia de Produtos ,LTDA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err="1" smtClean="0"/>
              <a:t>LNNano</a:t>
            </a:r>
            <a:endParaRPr lang="pt-BR" sz="750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err="1" smtClean="0"/>
              <a:t>LaNCE</a:t>
            </a:r>
            <a:r>
              <a:rPr lang="pt-BR" sz="750" i="1" dirty="0" smtClean="0"/>
              <a:t> – USP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err="1" smtClean="0"/>
              <a:t>Altox</a:t>
            </a:r>
            <a:endParaRPr lang="pt-BR" sz="750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err="1" smtClean="0"/>
              <a:t>Ecolyser</a:t>
            </a:r>
            <a:endParaRPr lang="pt-BR" sz="750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Aché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/>
              <a:t>T&amp;E Analítica</a:t>
            </a:r>
          </a:p>
          <a:p>
            <a:endParaRPr lang="pt-BR" sz="75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14447" y="111364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70C0"/>
                </a:solidFill>
              </a:rPr>
              <a:t>Laboratórios Centrais e Associados à RENAMA</a:t>
            </a:r>
            <a:endParaRPr lang="pt-BR" sz="2000" b="1" dirty="0">
              <a:solidFill>
                <a:srgbClr val="0070C0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2614053" y="4522155"/>
            <a:ext cx="94198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dirty="0"/>
              <a:t>São Paulo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805" y="5326363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i="1" dirty="0" smtClean="0"/>
              <a:t>Centro  de Inovação e Ensaios  Pré-Clínicos  (</a:t>
            </a:r>
            <a:r>
              <a:rPr lang="pt-BR" sz="750" i="1" dirty="0" err="1" smtClean="0"/>
              <a:t>CIEnP</a:t>
            </a:r>
            <a:r>
              <a:rPr lang="pt-BR" sz="750" dirty="0" smtClean="0"/>
              <a:t>)</a:t>
            </a:r>
            <a:endParaRPr lang="pt-BR" sz="75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67504" y="4993212"/>
            <a:ext cx="13096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dirty="0" smtClean="0"/>
              <a:t>Santa Catarina</a:t>
            </a:r>
            <a:endParaRPr lang="pt-BR" sz="1500" dirty="0"/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055" y="6237312"/>
            <a:ext cx="2603653" cy="437020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6369132" y="557972"/>
            <a:ext cx="2423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00B0F0"/>
                </a:solidFill>
              </a:rPr>
              <a:t>Laboratório Associados: </a:t>
            </a:r>
            <a:r>
              <a:rPr lang="pt-BR" sz="1600" dirty="0" smtClean="0">
                <a:solidFill>
                  <a:srgbClr val="00B0F0"/>
                </a:solidFill>
              </a:rPr>
              <a:t>40</a:t>
            </a:r>
            <a:endParaRPr lang="pt-BR" sz="1600" dirty="0" smtClean="0">
              <a:solidFill>
                <a:srgbClr val="00B0F0"/>
              </a:solidFill>
            </a:endParaRPr>
          </a:p>
          <a:p>
            <a:r>
              <a:rPr lang="pt-BR" sz="1600" dirty="0" smtClean="0">
                <a:solidFill>
                  <a:srgbClr val="00B0F0"/>
                </a:solidFill>
              </a:rPr>
              <a:t>Laboratórios </a:t>
            </a:r>
            <a:r>
              <a:rPr lang="pt-BR" sz="1600" dirty="0" smtClean="0">
                <a:solidFill>
                  <a:srgbClr val="00B0F0"/>
                </a:solidFill>
              </a:rPr>
              <a:t>Centrais: 03</a:t>
            </a:r>
            <a:endParaRPr lang="pt-BR" sz="1600" dirty="0">
              <a:solidFill>
                <a:srgbClr val="00B0F0"/>
              </a:solidFill>
            </a:endParaRPr>
          </a:p>
        </p:txBody>
      </p:sp>
      <p:sp>
        <p:nvSpPr>
          <p:cNvPr id="24" name="Fluxograma: Conector 23"/>
          <p:cNvSpPr/>
          <p:nvPr/>
        </p:nvSpPr>
        <p:spPr>
          <a:xfrm>
            <a:off x="3319205" y="2285576"/>
            <a:ext cx="118800" cy="1332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Fluxograma: Conector 24"/>
          <p:cNvSpPr/>
          <p:nvPr/>
        </p:nvSpPr>
        <p:spPr>
          <a:xfrm>
            <a:off x="2308753" y="2688862"/>
            <a:ext cx="118800" cy="1332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Fluxograma: Conector 25"/>
          <p:cNvSpPr/>
          <p:nvPr/>
        </p:nvSpPr>
        <p:spPr>
          <a:xfrm>
            <a:off x="2344845" y="3429000"/>
            <a:ext cx="118800" cy="1332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Fluxograma: Conector 26"/>
          <p:cNvSpPr/>
          <p:nvPr/>
        </p:nvSpPr>
        <p:spPr>
          <a:xfrm>
            <a:off x="3795766" y="1698216"/>
            <a:ext cx="118800" cy="1332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Fluxograma: Conector 27"/>
          <p:cNvSpPr/>
          <p:nvPr/>
        </p:nvSpPr>
        <p:spPr>
          <a:xfrm>
            <a:off x="3060534" y="2899653"/>
            <a:ext cx="118800" cy="1332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Fluxograma: Conector 28"/>
          <p:cNvSpPr/>
          <p:nvPr/>
        </p:nvSpPr>
        <p:spPr>
          <a:xfrm>
            <a:off x="2198202" y="3630693"/>
            <a:ext cx="118800" cy="1332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Fluxograma: Conector 29"/>
          <p:cNvSpPr/>
          <p:nvPr/>
        </p:nvSpPr>
        <p:spPr>
          <a:xfrm>
            <a:off x="3198432" y="3086036"/>
            <a:ext cx="118800" cy="133200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Fluxograma: Conector 30"/>
          <p:cNvSpPr/>
          <p:nvPr/>
        </p:nvSpPr>
        <p:spPr>
          <a:xfrm>
            <a:off x="2597056" y="3223792"/>
            <a:ext cx="118800" cy="133200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2250471" y="2428421"/>
            <a:ext cx="4203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 smtClean="0"/>
              <a:t>GO</a:t>
            </a:r>
            <a:endParaRPr lang="pt-BR" sz="1400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885697" y="2659238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MG</a:t>
            </a:r>
            <a:endParaRPr lang="pt-BR" sz="1400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2333986" y="2996952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SP</a:t>
            </a:r>
            <a:endParaRPr lang="pt-BR" sz="140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054084" y="2044399"/>
            <a:ext cx="741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BA</a:t>
            </a:r>
            <a:endParaRPr lang="pt-BR" sz="1400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276544" y="3532215"/>
            <a:ext cx="689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SC</a:t>
            </a:r>
            <a:endParaRPr lang="pt-BR" sz="1400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2037283" y="3219237"/>
            <a:ext cx="547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PR</a:t>
            </a:r>
            <a:endParaRPr lang="pt-BR" sz="1400" b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3442104" y="1610927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PE</a:t>
            </a:r>
            <a:endParaRPr lang="pt-BR" sz="1400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3171060" y="3207430"/>
            <a:ext cx="53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RJ</a:t>
            </a:r>
            <a:endParaRPr lang="pt-BR" sz="1400" b="1" dirty="0"/>
          </a:p>
        </p:txBody>
      </p:sp>
      <p:sp>
        <p:nvSpPr>
          <p:cNvPr id="40" name="Fluxograma: Conector 39"/>
          <p:cNvSpPr/>
          <p:nvPr/>
        </p:nvSpPr>
        <p:spPr>
          <a:xfrm>
            <a:off x="2725008" y="3223792"/>
            <a:ext cx="118800" cy="1332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Fluxograma: Conector 40"/>
          <p:cNvSpPr/>
          <p:nvPr/>
        </p:nvSpPr>
        <p:spPr>
          <a:xfrm>
            <a:off x="3085048" y="3151784"/>
            <a:ext cx="118800" cy="1332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Fluxograma: Conector 42"/>
          <p:cNvSpPr/>
          <p:nvPr/>
        </p:nvSpPr>
        <p:spPr>
          <a:xfrm>
            <a:off x="6254155" y="873434"/>
            <a:ext cx="118800" cy="133200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Fluxograma: Conector 43"/>
          <p:cNvSpPr/>
          <p:nvPr/>
        </p:nvSpPr>
        <p:spPr>
          <a:xfrm>
            <a:off x="6251134" y="639066"/>
            <a:ext cx="118800" cy="1332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aixaDeTexto 47"/>
          <p:cNvSpPr txBox="1"/>
          <p:nvPr/>
        </p:nvSpPr>
        <p:spPr>
          <a:xfrm>
            <a:off x="2067780" y="3958892"/>
            <a:ext cx="741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RS</a:t>
            </a:r>
            <a:endParaRPr lang="pt-BR" sz="1400" b="1" dirty="0"/>
          </a:p>
        </p:txBody>
      </p:sp>
      <p:sp>
        <p:nvSpPr>
          <p:cNvPr id="49" name="Fluxograma: Conector 48"/>
          <p:cNvSpPr/>
          <p:nvPr/>
        </p:nvSpPr>
        <p:spPr>
          <a:xfrm>
            <a:off x="2145702" y="3892292"/>
            <a:ext cx="118800" cy="1332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167504" y="5541807"/>
            <a:ext cx="157530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dirty="0" smtClean="0"/>
              <a:t>Rio Grande do Sul</a:t>
            </a:r>
            <a:endParaRPr lang="pt-BR" sz="1500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99937" y="5865617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750" dirty="0" smtClean="0"/>
              <a:t>UFRGS</a:t>
            </a:r>
            <a:endParaRPr lang="pt-BR" sz="750" dirty="0"/>
          </a:p>
        </p:txBody>
      </p:sp>
    </p:spTree>
    <p:extLst>
      <p:ext uri="{BB962C8B-B14F-4D97-AF65-F5344CB8AC3E}">
        <p14:creationId xmlns:p14="http://schemas.microsoft.com/office/powerpoint/2010/main" val="35469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331</Words>
  <Application>Microsoft Office PowerPoint</Application>
  <PresentationFormat>Apresentação na tela (4:3)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teste</dc:creator>
  <cp:lastModifiedBy>Fabiano Borba Guimaraes</cp:lastModifiedBy>
  <cp:revision>56</cp:revision>
  <dcterms:created xsi:type="dcterms:W3CDTF">2016-03-16T14:54:10Z</dcterms:created>
  <dcterms:modified xsi:type="dcterms:W3CDTF">2019-04-02T13:28:51Z</dcterms:modified>
</cp:coreProperties>
</file>